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png>
</file>

<file path=ppt/media/image3.png>
</file>

<file path=ppt/media/image4.gif>
</file>

<file path=ppt/media/image5.gif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4c0db20f09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4c0db20f09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2943f3123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2943f3123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4c0db20f0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4c0db20f0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4c0db20f0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4c0db20f0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46fa2e5c411550ad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46fa2e5c411550ad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4c0db20f09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4c0db20f09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4c0db20f09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4c0db20f09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27168e98b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27168e98b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4c0db20f09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4c0db20f09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4c0db20f09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4c0db20f09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r>
              <a:rPr lang="en"/>
              <a:t>jango-celery-beat и шаблон “Посредник” 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 примере проекта Counter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Django-celery-beat - пакет для создания кастомных периодических задач с глубокой кастомизацией расписаний.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Шаблон “Посредник”  - поведенческий шаблон GoF, помогающий развязать взаимодействие двух программных компонентов. Реализация на Django для обеспечения мониторинга нескольких баз подразумевает следующие функции посредника: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Собирает предложения с обеих баз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Запускает проверку несостыковок по расписанию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Записывает обнаруженные несостыковки в свою базу</a:t>
            </a:r>
            <a:endParaRPr/>
          </a:p>
        </p:txBody>
      </p:sp>
      <p:sp>
        <p:nvSpPr>
          <p:cNvPr id="112" name="Google Shape;11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Counter: Итоги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title"/>
          </p:nvPr>
        </p:nvSpPr>
        <p:spPr>
          <a:xfrm>
            <a:off x="311700" y="206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Спасибо за внимание! Задавайте свои ответы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6825" y="779175"/>
            <a:ext cx="6750349" cy="422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Структура презентации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</a:t>
            </a:r>
            <a:r>
              <a:rPr lang="en"/>
              <a:t>jango-celery-beat - пакет для управления периодическими задачами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Реальный пример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Проблема бизнеса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Техническая проблема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Связанность систем. Зацепление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Шаблон “Посредник”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Реализация шаблона в виде микросервиса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Итоги	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CeleryBeat: демо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Подключение пакета и запуск проекта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Расписания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/>
              <a:t>Кронтабы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/>
              <a:t>Астрономические события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/>
              <a:t>Время/Таймстампы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/>
              <a:t>Интервалы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Подключение расписаний к задачам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Реальный </a:t>
            </a:r>
            <a:r>
              <a:rPr lang="en"/>
              <a:t>пример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Counter: Проблема бизнеса</a:t>
            </a:r>
            <a:endParaRPr/>
          </a:p>
        </p:txBody>
      </p:sp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Существует 2 сервиса с разными базами - старый (M2) и новый (RM). Бизнес хочет, чтобы всё было одинаково, что, разумеется, невыполнимо - базы, спроектированные по-разному, рано или поздно начнут разъезжаться. Пользователи-продавцы жалуются, что их цены и остатки могут отличаться от актуальных, и неясно, где что не так.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Задача - обеспечить мониторинг несостыковок двух баз.</a:t>
            </a:r>
            <a:endParaRPr/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8075" y="904650"/>
            <a:ext cx="3664225" cy="366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Counter: Техническая проблема</a:t>
            </a:r>
            <a:endParaRPr/>
          </a:p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При попытке обработки 40к товаров на лету</a:t>
            </a:r>
            <a:r>
              <a:rPr lang="en"/>
              <a:t> возникли проблемы:</a:t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Сопоставить предложения один к одному оказалось невозможно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Проверка занимала время. Неудобные преобразования данных из чистых SQL-запросов в структуры Python. Оверхэд ORM давал о себе знать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Постоянно изменяемый состав атрибутов сравниваемых офферов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Итого: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Проверка на лету одной портянкой - тупик. </a:t>
            </a:r>
            <a:endParaRPr/>
          </a:p>
        </p:txBody>
      </p:sp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7575" y="873988"/>
            <a:ext cx="3121938" cy="397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Counter: Связанность систем. Зацепление.</a:t>
            </a:r>
            <a:endParaRPr/>
          </a:p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Связанность - мера монолитности программного компонента. Чем более монолитен</a:t>
            </a:r>
            <a:r>
              <a:rPr lang="en"/>
              <a:t> модуль</a:t>
            </a:r>
            <a:r>
              <a:rPr lang="en"/>
              <a:t>, тем его проще понять, переиспользовать и поддерживать.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Зацепление - мера независимости программного компонента. Низкое зацепление компонентов говорит о хорошо структурированной разрабатываемой системе.</a:t>
            </a:r>
            <a:endParaRPr/>
          </a:p>
        </p:txBody>
      </p:sp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0330" y="1152475"/>
            <a:ext cx="3921969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Counter: Шаблон “Посредник”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0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Поведенческий шаблон проектирования.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Позволяет инкапсулировать логику взаимодействия компонентов, не связывая их напрямую.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Проблемы, решаемые шаблоном:</a:t>
            </a:r>
            <a:endParaRPr/>
          </a:p>
          <a:p>
            <a:pPr indent="-30861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Уменьшает связанность взаимодействующих систем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Позволяет менять взаимодействие независимо от взаимодействующих компонентов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Подходы к решению, описываемые шаблоном::</a:t>
            </a:r>
            <a:endParaRPr/>
          </a:p>
          <a:p>
            <a:pPr indent="-30861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Создать посредника, инкапсулирующего взаимодействие компонентов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Делегировать взаимодействия компонентов на посредника</a:t>
            </a:r>
            <a:endParaRPr/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1170125"/>
            <a:ext cx="4267199" cy="2842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Counter: </a:t>
            </a:r>
            <a:r>
              <a:rPr lang="en"/>
              <a:t>Реализация шаблона в виде микросервиса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662" y="1017725"/>
            <a:ext cx="6856677" cy="41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